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9" r:id="rId3"/>
    <p:sldId id="300" r:id="rId4"/>
    <p:sldId id="30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66" d="100"/>
          <a:sy n="66" d="100"/>
        </p:scale>
        <p:origin x="2682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64023" y="168056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36DB250-6105-A6D4-2AEB-EFE99C87FD72}"/>
              </a:ext>
            </a:extLst>
          </p:cNvPr>
          <p:cNvGrpSpPr/>
          <p:nvPr/>
        </p:nvGrpSpPr>
        <p:grpSpPr>
          <a:xfrm>
            <a:off x="610453" y="4972640"/>
            <a:ext cx="5608428" cy="4348682"/>
            <a:chOff x="792488" y="3373395"/>
            <a:chExt cx="8351004" cy="287980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C527640-894B-A280-8158-7544E3BD5B3D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dirty="0">
                  <a:ln w="38100">
                    <a:noFill/>
                  </a:ln>
                  <a:effectLst/>
                </a:rPr>
                <a:t>No trespassing on private property</a:t>
              </a:r>
            </a:p>
            <a:p>
              <a:r>
                <a:rPr lang="en-US" altLang="ja-JP" dirty="0">
                  <a:ln w="38100">
                    <a:noFill/>
                  </a:ln>
                  <a:effectLst/>
                </a:rPr>
                <a:t>Unauthorized trespassing</a:t>
              </a:r>
            </a:p>
            <a:p>
              <a:r>
                <a:rPr lang="en-US" altLang="ja-JP" dirty="0">
                  <a:ln w="38100">
                    <a:noFill/>
                  </a:ln>
                  <a:effectLst/>
                </a:rPr>
                <a:t>will be reported to the police</a:t>
              </a:r>
              <a:endParaRPr lang="ja-JP" altLang="ja-JP" dirty="0">
                <a:ln w="38100">
                  <a:noFill/>
                </a:ln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F999F78-D05C-052C-24FE-5B92D9471A26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禁止进入私人领地</a:t>
              </a:r>
              <a:endParaRPr lang="en-US" altLang="ja-JP" dirty="0">
                <a:ln w="38100">
                  <a:noFill/>
                </a:ln>
                <a:solidFill>
                  <a:srgbClr val="00206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擅自进入者将通报警方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4631856-52D6-2993-DC5F-426B6F73A446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dirty="0">
                  <a:ln w="38100">
                    <a:noFill/>
                  </a:ln>
                  <a:effectLst/>
                </a:rPr>
                <a:t>사유지에의 입입 금지 무단 입입은</a:t>
              </a:r>
            </a:p>
            <a:p>
              <a:r>
                <a:rPr lang="ko-KR" altLang="en-US" dirty="0">
                  <a:ln w="38100">
                    <a:noFill/>
                  </a:ln>
                  <a:effectLst/>
                </a:rPr>
                <a:t>경찰에 통보한다</a:t>
              </a:r>
              <a:endParaRPr lang="ja-JP" altLang="ja-JP" dirty="0">
                <a:ln w="38100">
                  <a:noFill/>
                </a:ln>
                <a:effectLst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08E763-A3C9-0981-1042-B1AE7D740DDD}"/>
              </a:ext>
            </a:extLst>
          </p:cNvPr>
          <p:cNvSpPr txBox="1"/>
          <p:nvPr/>
        </p:nvSpPr>
        <p:spPr>
          <a:xfrm>
            <a:off x="639118" y="3886425"/>
            <a:ext cx="5579763" cy="614478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ysClr val="windowText" lastClr="000000"/>
                </a:solidFill>
              </a:rPr>
              <a:t>不法侵入者は警察に通報します</a:t>
            </a:r>
            <a:endParaRPr lang="en-US" altLang="ja-JP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E260E2-1590-E6C8-25E0-4B9F6CFBC922}"/>
              </a:ext>
            </a:extLst>
          </p:cNvPr>
          <p:cNvSpPr txBox="1"/>
          <p:nvPr/>
        </p:nvSpPr>
        <p:spPr>
          <a:xfrm>
            <a:off x="639118" y="2152713"/>
            <a:ext cx="5579763" cy="1475061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私有地への立ち入りは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禁止です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F92241D-A5DE-6186-1F08-439C5DB83BD7}"/>
              </a:ext>
            </a:extLst>
          </p:cNvPr>
          <p:cNvGrpSpPr/>
          <p:nvPr/>
        </p:nvGrpSpPr>
        <p:grpSpPr>
          <a:xfrm>
            <a:off x="2605677" y="584678"/>
            <a:ext cx="1617980" cy="1422622"/>
            <a:chOff x="11754773" y="2692064"/>
            <a:chExt cx="1571690" cy="138192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F58332C-099C-5160-6C56-D2262599208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E423C339-A113-5B32-B226-CD62F56ED9F3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64B05A25-E2EE-101E-E3E0-DA87AE1F0D4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3307D51-0CEC-D4D6-F848-06892D002D3E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C920709-B1F0-7096-FB01-D07C9AD33084}"/>
              </a:ext>
            </a:extLst>
          </p:cNvPr>
          <p:cNvGrpSpPr/>
          <p:nvPr/>
        </p:nvGrpSpPr>
        <p:grpSpPr>
          <a:xfrm>
            <a:off x="2402477" y="273835"/>
            <a:ext cx="2024380" cy="1779952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CCD34C7-585C-32BA-F4CD-7A02B3D01138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01BBA9AD-D066-93C6-E358-D65E3D8D81F0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16FAA02D-D286-0DE0-5178-653D4222CBC3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EAA7FD4-A5EE-CD84-98A9-BE6B47D4C792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191272B-280F-F7EC-B319-F2A43BBF7994}"/>
              </a:ext>
            </a:extLst>
          </p:cNvPr>
          <p:cNvGrpSpPr/>
          <p:nvPr/>
        </p:nvGrpSpPr>
        <p:grpSpPr>
          <a:xfrm>
            <a:off x="268877" y="5088754"/>
            <a:ext cx="6291580" cy="4348682"/>
            <a:chOff x="792488" y="3373395"/>
            <a:chExt cx="8351004" cy="2879809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ED815B6-D952-0545-BEF8-85B70693E3BC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dirty="0">
                  <a:ln w="38100">
                    <a:noFill/>
                  </a:ln>
                  <a:effectLst/>
                </a:rPr>
                <a:t>No trespassing on private property</a:t>
              </a:r>
            </a:p>
            <a:p>
              <a:r>
                <a:rPr lang="en-US" altLang="ja-JP" dirty="0">
                  <a:ln w="38100">
                    <a:noFill/>
                  </a:ln>
                  <a:effectLst/>
                </a:rPr>
                <a:t>Unauthorized trespassing</a:t>
              </a:r>
            </a:p>
            <a:p>
              <a:r>
                <a:rPr lang="en-US" altLang="ja-JP" dirty="0">
                  <a:ln w="38100">
                    <a:noFill/>
                  </a:ln>
                  <a:effectLst/>
                </a:rPr>
                <a:t>will be reported to the police</a:t>
              </a:r>
              <a:endParaRPr lang="ja-JP" altLang="ja-JP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B84022AD-B86E-6C7E-3E6E-1B20393768AE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ja-JP" dirty="0">
                  <a:ln w="38100">
                    <a:noFill/>
                  </a:ln>
                  <a:solidFill>
                    <a:schemeClr val="accent2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禁止进入私人领地</a:t>
              </a:r>
              <a:endParaRPr lang="en-US" altLang="ja-JP" dirty="0">
                <a:ln w="38100">
                  <a:noFill/>
                </a:ln>
                <a:solidFill>
                  <a:schemeClr val="accent2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r>
                <a:rPr lang="ja-JP" altLang="ja-JP" dirty="0">
                  <a:ln w="38100">
                    <a:noFill/>
                  </a:ln>
                  <a:solidFill>
                    <a:schemeClr val="accent2"/>
                  </a:solidFill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擅自进入者将通报警方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1B7A0B5-9B90-ED30-C1C8-F6C5C68735E7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dirty="0">
                  <a:ln w="38100">
                    <a:noFill/>
                  </a:ln>
                  <a:effectLst/>
                </a:rPr>
                <a:t>사유지에의 입입 금지 무단 입입은</a:t>
              </a:r>
            </a:p>
            <a:p>
              <a:r>
                <a:rPr lang="ko-KR" altLang="en-US" dirty="0">
                  <a:ln w="38100">
                    <a:noFill/>
                  </a:ln>
                  <a:effectLst/>
                </a:rPr>
                <a:t>경찰에 통보한다</a:t>
              </a:r>
              <a:endParaRPr lang="ja-JP" altLang="ja-JP" dirty="0">
                <a:ln w="38100">
                  <a:noFill/>
                </a:ln>
                <a:effectLst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D9774AE-9388-FCB1-6B75-4BF32674B4BE}"/>
              </a:ext>
            </a:extLst>
          </p:cNvPr>
          <p:cNvSpPr txBox="1"/>
          <p:nvPr/>
        </p:nvSpPr>
        <p:spPr>
          <a:xfrm>
            <a:off x="299288" y="4147682"/>
            <a:ext cx="6259424" cy="614478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ysClr val="windowText" lastClr="000000"/>
                </a:solidFill>
              </a:rPr>
              <a:t>不法侵入者は警察に通報します</a:t>
            </a:r>
            <a:endParaRPr lang="en-US" altLang="ja-JP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1CC6E47-9D51-C1D6-278B-F66D77B532B3}"/>
              </a:ext>
            </a:extLst>
          </p:cNvPr>
          <p:cNvSpPr txBox="1"/>
          <p:nvPr/>
        </p:nvSpPr>
        <p:spPr>
          <a:xfrm>
            <a:off x="299288" y="2413970"/>
            <a:ext cx="6259424" cy="1475061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私有地への立ち入りは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禁止です</a:t>
            </a:r>
          </a:p>
        </p:txBody>
      </p:sp>
    </p:spTree>
    <p:extLst>
      <p:ext uri="{BB962C8B-B14F-4D97-AF65-F5344CB8AC3E}">
        <p14:creationId xmlns:p14="http://schemas.microsoft.com/office/powerpoint/2010/main" val="39811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31881" y="166254"/>
            <a:ext cx="6608272" cy="26715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87972E-A9DB-12EA-1AC0-46500FC176F5}"/>
              </a:ext>
            </a:extLst>
          </p:cNvPr>
          <p:cNvGrpSpPr/>
          <p:nvPr/>
        </p:nvGrpSpPr>
        <p:grpSpPr>
          <a:xfrm>
            <a:off x="2141220" y="367786"/>
            <a:ext cx="2546894" cy="2239376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104BCE9-A912-5F3A-266F-786C2DD4B4F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DB8A6595-2D17-465B-B355-BCE9EFF5473A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97D2E844-BA67-C840-41A2-DADBB0CDA104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08E982B-807F-91AE-7056-9EF90DE85DB6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CD3BB8D-384B-E8AE-610A-324DA2A8825F}"/>
              </a:ext>
            </a:extLst>
          </p:cNvPr>
          <p:cNvGrpSpPr/>
          <p:nvPr/>
        </p:nvGrpSpPr>
        <p:grpSpPr>
          <a:xfrm>
            <a:off x="283210" y="3105465"/>
            <a:ext cx="6291580" cy="6343837"/>
            <a:chOff x="268877" y="2413970"/>
            <a:chExt cx="6291580" cy="702346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2C9F166-74A6-9F8E-5FB9-BAB825169032}"/>
                </a:ext>
              </a:extLst>
            </p:cNvPr>
            <p:cNvGrpSpPr/>
            <p:nvPr/>
          </p:nvGrpSpPr>
          <p:grpSpPr>
            <a:xfrm>
              <a:off x="268877" y="5088754"/>
              <a:ext cx="6291580" cy="4348682"/>
              <a:chOff x="792488" y="3373395"/>
              <a:chExt cx="8351004" cy="287980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B182363-00EC-21C5-7A5F-47C2D3E6C772}"/>
                  </a:ext>
                </a:extLst>
              </p:cNvPr>
              <p:cNvSpPr txBox="1"/>
              <p:nvPr/>
            </p:nvSpPr>
            <p:spPr>
              <a:xfrm>
                <a:off x="792488" y="53799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No trespassing on private property</a:t>
                </a: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Unauthorized trespassing</a:t>
                </a: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will be reported to the police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49EC1464-158A-C33D-3FEA-3A0A6FF1ADDB}"/>
                  </a:ext>
                </a:extLst>
              </p:cNvPr>
              <p:cNvSpPr txBox="1"/>
              <p:nvPr/>
            </p:nvSpPr>
            <p:spPr>
              <a:xfrm>
                <a:off x="792488" y="43766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禁止进入私人领地</a:t>
                </a:r>
                <a:endParaRPr lang="en-US" altLang="ja-JP" dirty="0">
                  <a:ln w="38100">
                    <a:noFill/>
                  </a:ln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擅自进入者将通报警方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D9C1EC3-14C9-50A9-BF08-3787FB9479D0}"/>
                  </a:ext>
                </a:extLst>
              </p:cNvPr>
              <p:cNvSpPr txBox="1"/>
              <p:nvPr/>
            </p:nvSpPr>
            <p:spPr>
              <a:xfrm>
                <a:off x="792488" y="33733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사유지에의 입입 금지 무단 입입은</a:t>
                </a:r>
              </a:p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경찰에 통보한다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D0702F4-BD7F-1793-A904-D992D91FEEF0}"/>
                </a:ext>
              </a:extLst>
            </p:cNvPr>
            <p:cNvSpPr txBox="1"/>
            <p:nvPr/>
          </p:nvSpPr>
          <p:spPr>
            <a:xfrm>
              <a:off x="299288" y="4147682"/>
              <a:ext cx="6259424" cy="614478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不法侵入者は警察に通報します</a:t>
              </a:r>
              <a:endParaRPr lang="en-US" altLang="ja-JP" dirty="0">
                <a:ln w="38100">
                  <a:noFill/>
                </a:ln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67B1BDD-2EA7-2F0F-4AEE-F7149FF2B600}"/>
                </a:ext>
              </a:extLst>
            </p:cNvPr>
            <p:cNvSpPr txBox="1"/>
            <p:nvPr/>
          </p:nvSpPr>
          <p:spPr>
            <a:xfrm>
              <a:off x="299288" y="2413970"/>
              <a:ext cx="6259424" cy="147506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私有地への立ち入りは</a:t>
              </a:r>
              <a:endParaRPr lang="en-US" altLang="ja-JP" dirty="0">
                <a:ln w="38100">
                  <a:noFill/>
                </a:ln>
              </a:endParaRPr>
            </a:p>
            <a:p>
              <a:r>
                <a:rPr lang="ja-JP" altLang="en-US" dirty="0">
                  <a:ln w="38100">
                    <a:noFill/>
                  </a:ln>
                </a:rPr>
                <a:t>禁止です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506AE-3CD3-F9FA-B5BB-C4FE98521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4AFBDE8-E5F2-D619-843C-3F7F6E3FA25A}"/>
              </a:ext>
            </a:extLst>
          </p:cNvPr>
          <p:cNvSpPr/>
          <p:nvPr/>
        </p:nvSpPr>
        <p:spPr>
          <a:xfrm>
            <a:off x="131881" y="166254"/>
            <a:ext cx="6608272" cy="26715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ECDF22D-2563-2710-78BF-A858034DFC10}"/>
              </a:ext>
            </a:extLst>
          </p:cNvPr>
          <p:cNvGrpSpPr/>
          <p:nvPr/>
        </p:nvGrpSpPr>
        <p:grpSpPr>
          <a:xfrm>
            <a:off x="2141220" y="367786"/>
            <a:ext cx="2546894" cy="2239376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93D68F6-12F9-9C6C-BEA6-3B52A1FA9D3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37176F86-BAD6-3798-9260-A8210131B8BA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929C4D23-6A1D-9C37-A814-EA003E9643F6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C37BE0A-2C81-146D-F992-6A5ED7B923AC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080216D-EE0B-0528-D832-6C9B242DC7E2}"/>
              </a:ext>
            </a:extLst>
          </p:cNvPr>
          <p:cNvGrpSpPr/>
          <p:nvPr/>
        </p:nvGrpSpPr>
        <p:grpSpPr>
          <a:xfrm>
            <a:off x="283210" y="3105465"/>
            <a:ext cx="6291580" cy="6343837"/>
            <a:chOff x="268877" y="2413970"/>
            <a:chExt cx="6291580" cy="702346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B56CF5A-AB18-6839-7BAA-85BFB16369C4}"/>
                </a:ext>
              </a:extLst>
            </p:cNvPr>
            <p:cNvGrpSpPr/>
            <p:nvPr/>
          </p:nvGrpSpPr>
          <p:grpSpPr>
            <a:xfrm>
              <a:off x="268877" y="5088754"/>
              <a:ext cx="6291580" cy="4348682"/>
              <a:chOff x="792488" y="3373395"/>
              <a:chExt cx="8351004" cy="287980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B4488EAD-544D-77C6-A224-06592BF094BA}"/>
                  </a:ext>
                </a:extLst>
              </p:cNvPr>
              <p:cNvSpPr txBox="1"/>
              <p:nvPr/>
            </p:nvSpPr>
            <p:spPr>
              <a:xfrm>
                <a:off x="792488" y="53799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No trespassing on private property</a:t>
                </a: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Unauthorized trespassing</a:t>
                </a: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will be reported to the police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30B17AB-1A2A-918B-87B2-55F1A7CB0695}"/>
                  </a:ext>
                </a:extLst>
              </p:cNvPr>
              <p:cNvSpPr txBox="1"/>
              <p:nvPr/>
            </p:nvSpPr>
            <p:spPr>
              <a:xfrm>
                <a:off x="792488" y="43766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禁止进入私人领地</a:t>
                </a:r>
                <a:endParaRPr lang="en-US" altLang="ja-JP" dirty="0">
                  <a:ln w="38100">
                    <a:noFill/>
                  </a:ln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擅自进入者将通报警方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AE297055-1508-8C99-FE5E-F2C71494B8C9}"/>
                  </a:ext>
                </a:extLst>
              </p:cNvPr>
              <p:cNvSpPr txBox="1"/>
              <p:nvPr/>
            </p:nvSpPr>
            <p:spPr>
              <a:xfrm>
                <a:off x="792488" y="3373395"/>
                <a:ext cx="8351004" cy="87320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사유지에의 입입 금지 무단 입입은</a:t>
                </a:r>
              </a:p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경찰에 통보한다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1F8E8ED-DD40-3A3E-484E-3048869375B6}"/>
                </a:ext>
              </a:extLst>
            </p:cNvPr>
            <p:cNvSpPr txBox="1"/>
            <p:nvPr/>
          </p:nvSpPr>
          <p:spPr>
            <a:xfrm>
              <a:off x="299288" y="4147682"/>
              <a:ext cx="6259424" cy="614478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不法侵入者は警察に通報します</a:t>
              </a:r>
              <a:endParaRPr lang="en-US" altLang="ja-JP" dirty="0">
                <a:ln w="38100">
                  <a:noFill/>
                </a:ln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7665E01-C803-6362-DECA-BB45A48E27DE}"/>
                </a:ext>
              </a:extLst>
            </p:cNvPr>
            <p:cNvSpPr txBox="1"/>
            <p:nvPr/>
          </p:nvSpPr>
          <p:spPr>
            <a:xfrm>
              <a:off x="299288" y="2413970"/>
              <a:ext cx="6259424" cy="147506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私有地への立ち入りは</a:t>
              </a:r>
              <a:endParaRPr lang="en-US" altLang="ja-JP" dirty="0">
                <a:ln w="38100">
                  <a:noFill/>
                </a:ln>
              </a:endParaRPr>
            </a:p>
            <a:p>
              <a:r>
                <a:rPr lang="ja-JP" altLang="en-US" dirty="0">
                  <a:ln w="38100">
                    <a:noFill/>
                  </a:ln>
                </a:rPr>
                <a:t>禁止です</a:t>
              </a: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97DF526-3D15-A87F-E899-3CA7906A6ABF}"/>
              </a:ext>
            </a:extLst>
          </p:cNvPr>
          <p:cNvSpPr txBox="1"/>
          <p:nvPr/>
        </p:nvSpPr>
        <p:spPr>
          <a:xfrm>
            <a:off x="313621" y="740229"/>
            <a:ext cx="6090960" cy="1633850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  <a:solidFill>
                  <a:schemeClr val="bg1"/>
                </a:solidFill>
              </a:rPr>
              <a:t>警 　告</a:t>
            </a:r>
          </a:p>
        </p:txBody>
      </p:sp>
    </p:spTree>
    <p:extLst>
      <p:ext uri="{BB962C8B-B14F-4D97-AF65-F5344CB8AC3E}">
        <p14:creationId xmlns:p14="http://schemas.microsoft.com/office/powerpoint/2010/main" val="3606142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154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Microsoft YaHei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私有地への立入禁止／４か国語の貼り紙</dc:title>
  <dc:subject>私有地への立入禁止／４か国語の貼り紙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2025-10-30T03:52:33Z</dcterms:modified>
  <cp:version>1</cp:version>
</cp:coreProperties>
</file>